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640" r:id="rId2"/>
    <p:sldId id="641" r:id="rId3"/>
    <p:sldId id="642" r:id="rId4"/>
    <p:sldId id="643" r:id="rId5"/>
    <p:sldId id="644" r:id="rId6"/>
    <p:sldId id="646" r:id="rId7"/>
    <p:sldId id="645" r:id="rId8"/>
    <p:sldId id="648" r:id="rId9"/>
    <p:sldId id="647" r:id="rId10"/>
    <p:sldId id="649" r:id="rId11"/>
    <p:sldId id="650" r:id="rId12"/>
    <p:sldId id="651" r:id="rId13"/>
    <p:sldId id="652" r:id="rId14"/>
    <p:sldId id="654" r:id="rId15"/>
    <p:sldId id="653" r:id="rId16"/>
    <p:sldId id="655" r:id="rId17"/>
    <p:sldId id="633" r:id="rId18"/>
    <p:sldId id="636" r:id="rId19"/>
    <p:sldId id="635" r:id="rId20"/>
    <p:sldId id="634" r:id="rId21"/>
    <p:sldId id="639" r:id="rId22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642"/>
            <p14:sldId id="643"/>
            <p14:sldId id="644"/>
            <p14:sldId id="646"/>
            <p14:sldId id="645"/>
            <p14:sldId id="648"/>
            <p14:sldId id="647"/>
            <p14:sldId id="649"/>
            <p14:sldId id="650"/>
            <p14:sldId id="651"/>
            <p14:sldId id="652"/>
            <p14:sldId id="654"/>
            <p14:sldId id="653"/>
            <p14:sldId id="655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F19"/>
    <a:srgbClr val="EEFF3B"/>
    <a:srgbClr val="DCFF49"/>
    <a:srgbClr val="F6FF81"/>
    <a:srgbClr val="FF6A04"/>
    <a:srgbClr val="17FBFF"/>
    <a:srgbClr val="9222FF"/>
    <a:srgbClr val="FF0FC0"/>
    <a:srgbClr val="FFE68A"/>
    <a:srgbClr val="FFE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8"/>
    <p:restoredTop sz="97020" autoAdjust="0"/>
  </p:normalViewPr>
  <p:slideViewPr>
    <p:cSldViewPr snapToGrid="0">
      <p:cViewPr varScale="1">
        <p:scale>
          <a:sx n="100" d="100"/>
          <a:sy n="100" d="100"/>
        </p:scale>
        <p:origin x="168" y="1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49" r:id="rId2"/>
    <p:sldLayoutId id="2147483664" r:id="rId3"/>
    <p:sldLayoutId id="2147483665" r:id="rId4"/>
    <p:sldLayoutId id="2147483661" r:id="rId5"/>
    <p:sldLayoutId id="2147483650" r:id="rId6"/>
    <p:sldLayoutId id="2147483662" r:id="rId7"/>
    <p:sldLayoutId id="2147483660" r:id="rId8"/>
    <p:sldLayoutId id="2147483663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732C505E-51E3-1BEF-E731-B5FEEFC6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" y="-7989"/>
            <a:ext cx="14400000" cy="7575653"/>
          </a:xfrm>
          <a:prstGeom prst="rect">
            <a:avLst/>
          </a:prstGeom>
        </p:spPr>
      </p:pic>
      <p:pic>
        <p:nvPicPr>
          <p:cNvPr id="5" name="グラフィックス 4" descr="本">
            <a:extLst>
              <a:ext uri="{FF2B5EF4-FFF2-40B4-BE49-F238E27FC236}">
                <a16:creationId xmlns:a16="http://schemas.microsoft.com/office/drawing/2014/main" id="{86941230-5887-67AC-C87D-3F76021AB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713088-577F-4564-6B15-DF16B7EDA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86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106" y="-6737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5593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456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1">
            <a:extLst>
              <a:ext uri="{FF2B5EF4-FFF2-40B4-BE49-F238E27FC236}">
                <a16:creationId xmlns:a16="http://schemas.microsoft.com/office/drawing/2014/main" id="{11AD8CB3-05EC-E6E1-EA41-31B72129A0D5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822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3FF19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グラフィックス 9" descr="本">
            <a:extLst>
              <a:ext uri="{FF2B5EF4-FFF2-40B4-BE49-F238E27FC236}">
                <a16:creationId xmlns:a16="http://schemas.microsoft.com/office/drawing/2014/main" id="{048292E4-37A2-FDA1-C650-37C0C35A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9705" y="1812924"/>
            <a:ext cx="4295775" cy="4295775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D69ABA7-7C53-71C8-9EAC-84850B738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906" y="2230437"/>
            <a:ext cx="3594894" cy="35948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4309861-3A9B-285E-C55C-19A8ED650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55" y="2112961"/>
            <a:ext cx="2141948" cy="16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18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D2AEDE1-8CC5-2392-0A66-BF113AEB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" y="3810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605" y="25400"/>
            <a:ext cx="54991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2964ACD-58F3-B03F-B159-466821BD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699" y="1584325"/>
            <a:ext cx="7199651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00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981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2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ma14="http://schemas.microsoft.com/office/mac/drawingml/2011/main" xmlns="" xmlns:r="http://schemas.openxmlformats.org/officeDocument/2006/relationships" xmlns:p="http://schemas.openxmlformats.org/presentationml/2006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26</Words>
  <Application>Microsoft Macintosh PowerPoint</Application>
  <PresentationFormat>ユーザー設定</PresentationFormat>
  <Paragraphs>14</Paragraphs>
  <Slides>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34" baseType="lpstr"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Arial</vt:lpstr>
      <vt:lpstr>Calibri</vt:lpstr>
      <vt:lpstr>IBM Plex Sans Condensed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2025-04-13T19:54:41Z</dcterms:modified>
  <cp:category/>
</cp:coreProperties>
</file>